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D6C5-CC8B-471F-B455-C5A06B4BA10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3A303-14CE-4BF1-A92D-4A019B289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388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D6C5-CC8B-471F-B455-C5A06B4BA10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3A303-14CE-4BF1-A92D-4A019B289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316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D6C5-CC8B-471F-B455-C5A06B4BA10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3A303-14CE-4BF1-A92D-4A019B289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17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D6C5-CC8B-471F-B455-C5A06B4BA10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3A303-14CE-4BF1-A92D-4A019B289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09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D6C5-CC8B-471F-B455-C5A06B4BA10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3A303-14CE-4BF1-A92D-4A019B289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096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D6C5-CC8B-471F-B455-C5A06B4BA10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3A303-14CE-4BF1-A92D-4A019B289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53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D6C5-CC8B-471F-B455-C5A06B4BA10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3A303-14CE-4BF1-A92D-4A019B289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81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D6C5-CC8B-471F-B455-C5A06B4BA10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3A303-14CE-4BF1-A92D-4A019B289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891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D6C5-CC8B-471F-B455-C5A06B4BA10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3A303-14CE-4BF1-A92D-4A019B289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633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D6C5-CC8B-471F-B455-C5A06B4BA10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3A303-14CE-4BF1-A92D-4A019B289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371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D6C5-CC8B-471F-B455-C5A06B4BA10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3A303-14CE-4BF1-A92D-4A019B289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866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8D6C5-CC8B-471F-B455-C5A06B4BA10E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3A303-14CE-4BF1-A92D-4A019B2896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26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Public\Documents\женское лицо Победы\Слайд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313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Public\Documents\женское лицо Победы\Слайд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106" y="0"/>
            <a:ext cx="99591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791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Public\Documents\женское лицо Победы\Слайд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723" y="0"/>
            <a:ext cx="99855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94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Public\Documents\женское лицо Победы\Слайд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329" y="0"/>
            <a:ext cx="99855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005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Public\Documents\женское лицо Победы\Слайд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872"/>
            <a:ext cx="9906000" cy="685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286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Public\Documents\женское лицо Победы\Слайд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9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Лист A4 (210x297 мм)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</dc:creator>
  <cp:lastModifiedBy>Наталия</cp:lastModifiedBy>
  <cp:revision>4</cp:revision>
  <dcterms:created xsi:type="dcterms:W3CDTF">2020-04-13T12:08:24Z</dcterms:created>
  <dcterms:modified xsi:type="dcterms:W3CDTF">2020-04-13T12:30:32Z</dcterms:modified>
</cp:coreProperties>
</file>